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Fira Sans Extra Condensed Medium"/>
      <p:regular r:id="rId11"/>
      <p:bold r:id="rId12"/>
      <p:italic r:id="rId13"/>
      <p:boldItalic r:id="rId14"/>
    </p:embeddedFont>
    <p:embeddedFont>
      <p:font typeface="Squada One"/>
      <p:regular r:id="rId15"/>
    </p:embeddedFont>
    <p:embeddedFont>
      <p:font typeface="Roboto Condensed Light"/>
      <p:regular r:id="rId16"/>
      <p:bold r:id="rId17"/>
      <p:italic r:id="rId18"/>
      <p:boldItalic r:id="rId19"/>
    </p:embeddedFont>
    <p:embeddedFont>
      <p:font typeface="Exo 2"/>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545">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545"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xo2-regular.fntdata"/><Relationship Id="rId11" Type="http://schemas.openxmlformats.org/officeDocument/2006/relationships/font" Target="fonts/FiraSansExtraCondensedMedium-regular.fntdata"/><Relationship Id="rId22" Type="http://schemas.openxmlformats.org/officeDocument/2006/relationships/font" Target="fonts/Exo2-italic.fntdata"/><Relationship Id="rId10" Type="http://schemas.openxmlformats.org/officeDocument/2006/relationships/slide" Target="slides/slide5.xml"/><Relationship Id="rId21" Type="http://schemas.openxmlformats.org/officeDocument/2006/relationships/font" Target="fonts/Exo2-bold.fntdata"/><Relationship Id="rId13" Type="http://schemas.openxmlformats.org/officeDocument/2006/relationships/font" Target="fonts/FiraSansExtraCondensedMedium-italic.fntdata"/><Relationship Id="rId12" Type="http://schemas.openxmlformats.org/officeDocument/2006/relationships/font" Target="fonts/FiraSansExtraCondensedMedium-bold.fntdata"/><Relationship Id="rId23" Type="http://schemas.openxmlformats.org/officeDocument/2006/relationships/font" Target="fonts/Exo2-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SquadaOne-regular.fntdata"/><Relationship Id="rId14" Type="http://schemas.openxmlformats.org/officeDocument/2006/relationships/font" Target="fonts/FiraSansExtraCondensedMedium-boldItalic.fntdata"/><Relationship Id="rId17" Type="http://schemas.openxmlformats.org/officeDocument/2006/relationships/font" Target="fonts/RobotoCondensedLight-bold.fntdata"/><Relationship Id="rId16" Type="http://schemas.openxmlformats.org/officeDocument/2006/relationships/font" Target="fonts/RobotoCondensedLight-regular.fntdata"/><Relationship Id="rId5" Type="http://schemas.openxmlformats.org/officeDocument/2006/relationships/notesMaster" Target="notesMasters/notesMaster1.xml"/><Relationship Id="rId19" Type="http://schemas.openxmlformats.org/officeDocument/2006/relationships/font" Target="fonts/RobotoCondensedLight-boldItalic.fntdata"/><Relationship Id="rId6" Type="http://schemas.openxmlformats.org/officeDocument/2006/relationships/slide" Target="slides/slide1.xml"/><Relationship Id="rId18" Type="http://schemas.openxmlformats.org/officeDocument/2006/relationships/font" Target="fonts/RobotoCondensedLight-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 name="Shape 26"/>
        <p:cNvGrpSpPr/>
        <p:nvPr/>
      </p:nvGrpSpPr>
      <p:grpSpPr>
        <a:xfrm>
          <a:off x="0" y="0"/>
          <a:ext cx="0" cy="0"/>
          <a:chOff x="0" y="0"/>
          <a:chExt cx="0" cy="0"/>
        </a:xfrm>
      </p:grpSpPr>
      <p:sp>
        <p:nvSpPr>
          <p:cNvPr id="27" name="Google Shape;2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 name="Google Shape;2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 name="Google Shape;3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 name="Google Shape;4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p:cSld name="CUSTOM_7">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1135981" y="1393699"/>
            <a:ext cx="6886800" cy="17823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6000"/>
              <a:buNone/>
              <a:defRPr sz="4800"/>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p:txBody>
      </p:sp>
      <p:sp>
        <p:nvSpPr>
          <p:cNvPr id="10" name="Google Shape;10;p2"/>
          <p:cNvSpPr txBox="1"/>
          <p:nvPr>
            <p:ph idx="1" type="subTitle"/>
          </p:nvPr>
        </p:nvSpPr>
        <p:spPr>
          <a:xfrm>
            <a:off x="3670681" y="2933522"/>
            <a:ext cx="4352100" cy="7170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1200"/>
              <a:buNone/>
              <a:defRPr/>
            </a:lvl1pPr>
            <a:lvl2pPr lvl="1" algn="r">
              <a:lnSpc>
                <a:spcPct val="100000"/>
              </a:lnSpc>
              <a:spcBef>
                <a:spcPts val="0"/>
              </a:spcBef>
              <a:spcAft>
                <a:spcPts val="0"/>
              </a:spcAft>
              <a:buSzPts val="2800"/>
              <a:buNone/>
              <a:defRPr sz="2800"/>
            </a:lvl2pPr>
            <a:lvl3pPr lvl="2" algn="r">
              <a:lnSpc>
                <a:spcPct val="100000"/>
              </a:lnSpc>
              <a:spcBef>
                <a:spcPts val="0"/>
              </a:spcBef>
              <a:spcAft>
                <a:spcPts val="0"/>
              </a:spcAft>
              <a:buSzPts val="2800"/>
              <a:buNone/>
              <a:defRPr sz="2800"/>
            </a:lvl3pPr>
            <a:lvl4pPr lvl="3" algn="r">
              <a:lnSpc>
                <a:spcPct val="100000"/>
              </a:lnSpc>
              <a:spcBef>
                <a:spcPts val="0"/>
              </a:spcBef>
              <a:spcAft>
                <a:spcPts val="0"/>
              </a:spcAft>
              <a:buSzPts val="2800"/>
              <a:buNone/>
              <a:defRPr sz="2800"/>
            </a:lvl4pPr>
            <a:lvl5pPr lvl="4" algn="r">
              <a:lnSpc>
                <a:spcPct val="100000"/>
              </a:lnSpc>
              <a:spcBef>
                <a:spcPts val="0"/>
              </a:spcBef>
              <a:spcAft>
                <a:spcPts val="0"/>
              </a:spcAft>
              <a:buSzPts val="2800"/>
              <a:buNone/>
              <a:defRPr sz="2800"/>
            </a:lvl5pPr>
            <a:lvl6pPr lvl="5" algn="r">
              <a:lnSpc>
                <a:spcPct val="100000"/>
              </a:lnSpc>
              <a:spcBef>
                <a:spcPts val="0"/>
              </a:spcBef>
              <a:spcAft>
                <a:spcPts val="0"/>
              </a:spcAft>
              <a:buSzPts val="2800"/>
              <a:buNone/>
              <a:defRPr sz="2800"/>
            </a:lvl6pPr>
            <a:lvl7pPr lvl="6" algn="r">
              <a:lnSpc>
                <a:spcPct val="100000"/>
              </a:lnSpc>
              <a:spcBef>
                <a:spcPts val="0"/>
              </a:spcBef>
              <a:spcAft>
                <a:spcPts val="0"/>
              </a:spcAft>
              <a:buSzPts val="2800"/>
              <a:buNone/>
              <a:defRPr sz="2800"/>
            </a:lvl7pPr>
            <a:lvl8pPr lvl="7" algn="r">
              <a:lnSpc>
                <a:spcPct val="100000"/>
              </a:lnSpc>
              <a:spcBef>
                <a:spcPts val="0"/>
              </a:spcBef>
              <a:spcAft>
                <a:spcPts val="0"/>
              </a:spcAft>
              <a:buSzPts val="2800"/>
              <a:buNone/>
              <a:defRPr sz="2800"/>
            </a:lvl8pPr>
            <a:lvl9pPr lvl="8" algn="r">
              <a:lnSpc>
                <a:spcPct val="100000"/>
              </a:lnSpc>
              <a:spcBef>
                <a:spcPts val="0"/>
              </a:spcBef>
              <a:spcAft>
                <a:spcPts val="0"/>
              </a:spcAft>
              <a:buSzPts val="2800"/>
              <a:buNone/>
              <a:defRPr sz="2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CUSTOM_14">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idx="1" type="body"/>
          </p:nvPr>
        </p:nvSpPr>
        <p:spPr>
          <a:xfrm>
            <a:off x="642050" y="2134800"/>
            <a:ext cx="5308200" cy="14760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a:lvl1pPr>
            <a:lvl2pPr indent="-304800" lvl="1" marL="914400" algn="l">
              <a:lnSpc>
                <a:spcPct val="115000"/>
              </a:lnSpc>
              <a:spcBef>
                <a:spcPts val="1600"/>
              </a:spcBef>
              <a:spcAft>
                <a:spcPts val="0"/>
              </a:spcAft>
              <a:buSzPts val="1200"/>
              <a:buChar char="○"/>
              <a:defRPr/>
            </a:lvl2pPr>
            <a:lvl3pPr indent="-304800" lvl="2" marL="1371600" algn="l">
              <a:lnSpc>
                <a:spcPct val="115000"/>
              </a:lnSpc>
              <a:spcBef>
                <a:spcPts val="1600"/>
              </a:spcBef>
              <a:spcAft>
                <a:spcPts val="0"/>
              </a:spcAft>
              <a:buSzPts val="1200"/>
              <a:buChar char="■"/>
              <a:defRPr/>
            </a:lvl3pPr>
            <a:lvl4pPr indent="-304800" lvl="3" marL="1828800" algn="l">
              <a:lnSpc>
                <a:spcPct val="115000"/>
              </a:lnSpc>
              <a:spcBef>
                <a:spcPts val="1600"/>
              </a:spcBef>
              <a:spcAft>
                <a:spcPts val="0"/>
              </a:spcAft>
              <a:buSzPts val="1200"/>
              <a:buChar char="●"/>
              <a:defRPr/>
            </a:lvl4pPr>
            <a:lvl5pPr indent="-304800" lvl="4" marL="2286000" algn="l">
              <a:lnSpc>
                <a:spcPct val="115000"/>
              </a:lnSpc>
              <a:spcBef>
                <a:spcPts val="1600"/>
              </a:spcBef>
              <a:spcAft>
                <a:spcPts val="0"/>
              </a:spcAft>
              <a:buSzPts val="1200"/>
              <a:buChar char="○"/>
              <a:defRPr/>
            </a:lvl5pPr>
            <a:lvl6pPr indent="-304800" lvl="5" marL="2743200" algn="l">
              <a:lnSpc>
                <a:spcPct val="115000"/>
              </a:lnSpc>
              <a:spcBef>
                <a:spcPts val="1600"/>
              </a:spcBef>
              <a:spcAft>
                <a:spcPts val="0"/>
              </a:spcAft>
              <a:buSzPts val="1200"/>
              <a:buChar char="■"/>
              <a:defRPr/>
            </a:lvl6pPr>
            <a:lvl7pPr indent="-304800" lvl="6" marL="3200400" algn="l">
              <a:lnSpc>
                <a:spcPct val="115000"/>
              </a:lnSpc>
              <a:spcBef>
                <a:spcPts val="1600"/>
              </a:spcBef>
              <a:spcAft>
                <a:spcPts val="0"/>
              </a:spcAft>
              <a:buSzPts val="1200"/>
              <a:buChar char="●"/>
              <a:defRPr/>
            </a:lvl7pPr>
            <a:lvl8pPr indent="-304800" lvl="7" marL="3657600" algn="l">
              <a:lnSpc>
                <a:spcPct val="115000"/>
              </a:lnSpc>
              <a:spcBef>
                <a:spcPts val="1600"/>
              </a:spcBef>
              <a:spcAft>
                <a:spcPts val="0"/>
              </a:spcAft>
              <a:buSzPts val="1200"/>
              <a:buChar char="○"/>
              <a:defRPr/>
            </a:lvl8pPr>
            <a:lvl9pPr indent="-304800" lvl="8" marL="4114800" algn="l">
              <a:lnSpc>
                <a:spcPct val="115000"/>
              </a:lnSpc>
              <a:spcBef>
                <a:spcPts val="1600"/>
              </a:spcBef>
              <a:spcAft>
                <a:spcPts val="1600"/>
              </a:spcAft>
              <a:buSzPts val="1200"/>
              <a:buChar char="■"/>
              <a:defRPr/>
            </a:lvl9pPr>
          </a:lstStyle>
          <a:p/>
        </p:txBody>
      </p:sp>
      <p:sp>
        <p:nvSpPr>
          <p:cNvPr id="13" name="Google Shape;13;p3"/>
          <p:cNvSpPr txBox="1"/>
          <p:nvPr>
            <p:ph type="ctrTitle"/>
          </p:nvPr>
        </p:nvSpPr>
        <p:spPr>
          <a:xfrm>
            <a:off x="1964851" y="352850"/>
            <a:ext cx="5214300" cy="946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r">
              <a:lnSpc>
                <a:spcPct val="100000"/>
              </a:lnSpc>
              <a:spcBef>
                <a:spcPts val="0"/>
              </a:spcBef>
              <a:spcAft>
                <a:spcPts val="0"/>
              </a:spcAft>
              <a:buSzPts val="2400"/>
              <a:buNone/>
              <a:defRPr sz="2400"/>
            </a:lvl2pPr>
            <a:lvl3pPr lvl="2" algn="r">
              <a:lnSpc>
                <a:spcPct val="100000"/>
              </a:lnSpc>
              <a:spcBef>
                <a:spcPts val="0"/>
              </a:spcBef>
              <a:spcAft>
                <a:spcPts val="0"/>
              </a:spcAft>
              <a:buSzPts val="2400"/>
              <a:buNone/>
              <a:defRPr sz="2400"/>
            </a:lvl3pPr>
            <a:lvl4pPr lvl="3" algn="r">
              <a:lnSpc>
                <a:spcPct val="100000"/>
              </a:lnSpc>
              <a:spcBef>
                <a:spcPts val="0"/>
              </a:spcBef>
              <a:spcAft>
                <a:spcPts val="0"/>
              </a:spcAft>
              <a:buSzPts val="2400"/>
              <a:buNone/>
              <a:defRPr sz="2400"/>
            </a:lvl4pPr>
            <a:lvl5pPr lvl="4" algn="r">
              <a:lnSpc>
                <a:spcPct val="100000"/>
              </a:lnSpc>
              <a:spcBef>
                <a:spcPts val="0"/>
              </a:spcBef>
              <a:spcAft>
                <a:spcPts val="0"/>
              </a:spcAft>
              <a:buSzPts val="2400"/>
              <a:buNone/>
              <a:defRPr sz="2400"/>
            </a:lvl5pPr>
            <a:lvl6pPr lvl="5" algn="r">
              <a:lnSpc>
                <a:spcPct val="100000"/>
              </a:lnSpc>
              <a:spcBef>
                <a:spcPts val="0"/>
              </a:spcBef>
              <a:spcAft>
                <a:spcPts val="0"/>
              </a:spcAft>
              <a:buSzPts val="2400"/>
              <a:buNone/>
              <a:defRPr sz="2400"/>
            </a:lvl6pPr>
            <a:lvl7pPr lvl="6" algn="r">
              <a:lnSpc>
                <a:spcPct val="100000"/>
              </a:lnSpc>
              <a:spcBef>
                <a:spcPts val="0"/>
              </a:spcBef>
              <a:spcAft>
                <a:spcPts val="0"/>
              </a:spcAft>
              <a:buSzPts val="2400"/>
              <a:buNone/>
              <a:defRPr sz="2400"/>
            </a:lvl7pPr>
            <a:lvl8pPr lvl="7" algn="r">
              <a:lnSpc>
                <a:spcPct val="100000"/>
              </a:lnSpc>
              <a:spcBef>
                <a:spcPts val="0"/>
              </a:spcBef>
              <a:spcAft>
                <a:spcPts val="0"/>
              </a:spcAft>
              <a:buSzPts val="2400"/>
              <a:buNone/>
              <a:defRPr sz="2400"/>
            </a:lvl8pPr>
            <a:lvl9pPr lvl="8" algn="r">
              <a:lnSpc>
                <a:spcPct val="100000"/>
              </a:lnSpc>
              <a:spcBef>
                <a:spcPts val="0"/>
              </a:spcBef>
              <a:spcAft>
                <a:spcPts val="0"/>
              </a:spcAft>
              <a:buSzPts val="2400"/>
              <a:buNone/>
              <a:defRPr sz="24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p:cSld name="CUSTOM_12">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
          <p:cNvSpPr txBox="1"/>
          <p:nvPr>
            <p:ph type="ctrTitle"/>
          </p:nvPr>
        </p:nvSpPr>
        <p:spPr>
          <a:xfrm>
            <a:off x="2638350" y="376498"/>
            <a:ext cx="3867300" cy="2054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Clr>
                <a:schemeClr val="accent6"/>
              </a:buClr>
              <a:buSzPts val="1600"/>
              <a:buNone/>
              <a:defRPr sz="1600">
                <a:solidFill>
                  <a:schemeClr val="accent6"/>
                </a:solidFill>
              </a:defRPr>
            </a:lvl2pPr>
            <a:lvl3pPr lvl="2" algn="l">
              <a:lnSpc>
                <a:spcPct val="100000"/>
              </a:lnSpc>
              <a:spcBef>
                <a:spcPts val="0"/>
              </a:spcBef>
              <a:spcAft>
                <a:spcPts val="0"/>
              </a:spcAft>
              <a:buClr>
                <a:schemeClr val="accent6"/>
              </a:buClr>
              <a:buSzPts val="1600"/>
              <a:buNone/>
              <a:defRPr sz="1600">
                <a:solidFill>
                  <a:schemeClr val="accent6"/>
                </a:solidFill>
              </a:defRPr>
            </a:lvl3pPr>
            <a:lvl4pPr lvl="3" algn="l">
              <a:lnSpc>
                <a:spcPct val="100000"/>
              </a:lnSpc>
              <a:spcBef>
                <a:spcPts val="0"/>
              </a:spcBef>
              <a:spcAft>
                <a:spcPts val="0"/>
              </a:spcAft>
              <a:buClr>
                <a:schemeClr val="accent6"/>
              </a:buClr>
              <a:buSzPts val="1600"/>
              <a:buNone/>
              <a:defRPr sz="1600">
                <a:solidFill>
                  <a:schemeClr val="accent6"/>
                </a:solidFill>
              </a:defRPr>
            </a:lvl4pPr>
            <a:lvl5pPr lvl="4" algn="l">
              <a:lnSpc>
                <a:spcPct val="100000"/>
              </a:lnSpc>
              <a:spcBef>
                <a:spcPts val="0"/>
              </a:spcBef>
              <a:spcAft>
                <a:spcPts val="0"/>
              </a:spcAft>
              <a:buClr>
                <a:schemeClr val="accent6"/>
              </a:buClr>
              <a:buSzPts val="1600"/>
              <a:buNone/>
              <a:defRPr sz="1600">
                <a:solidFill>
                  <a:schemeClr val="accent6"/>
                </a:solidFill>
              </a:defRPr>
            </a:lvl5pPr>
            <a:lvl6pPr lvl="5" algn="l">
              <a:lnSpc>
                <a:spcPct val="100000"/>
              </a:lnSpc>
              <a:spcBef>
                <a:spcPts val="0"/>
              </a:spcBef>
              <a:spcAft>
                <a:spcPts val="0"/>
              </a:spcAft>
              <a:buClr>
                <a:schemeClr val="accent6"/>
              </a:buClr>
              <a:buSzPts val="1600"/>
              <a:buNone/>
              <a:defRPr sz="1600">
                <a:solidFill>
                  <a:schemeClr val="accent6"/>
                </a:solidFill>
              </a:defRPr>
            </a:lvl6pPr>
            <a:lvl7pPr lvl="6" algn="l">
              <a:lnSpc>
                <a:spcPct val="100000"/>
              </a:lnSpc>
              <a:spcBef>
                <a:spcPts val="0"/>
              </a:spcBef>
              <a:spcAft>
                <a:spcPts val="0"/>
              </a:spcAft>
              <a:buClr>
                <a:schemeClr val="accent6"/>
              </a:buClr>
              <a:buSzPts val="1600"/>
              <a:buNone/>
              <a:defRPr sz="1600">
                <a:solidFill>
                  <a:schemeClr val="accent6"/>
                </a:solidFill>
              </a:defRPr>
            </a:lvl7pPr>
            <a:lvl8pPr lvl="7" algn="l">
              <a:lnSpc>
                <a:spcPct val="100000"/>
              </a:lnSpc>
              <a:spcBef>
                <a:spcPts val="0"/>
              </a:spcBef>
              <a:spcAft>
                <a:spcPts val="0"/>
              </a:spcAft>
              <a:buClr>
                <a:schemeClr val="accent6"/>
              </a:buClr>
              <a:buSzPts val="1600"/>
              <a:buNone/>
              <a:defRPr sz="1600">
                <a:solidFill>
                  <a:schemeClr val="accent6"/>
                </a:solidFill>
              </a:defRPr>
            </a:lvl8pPr>
            <a:lvl9pPr lvl="8" algn="l">
              <a:lnSpc>
                <a:spcPct val="100000"/>
              </a:lnSpc>
              <a:spcBef>
                <a:spcPts val="0"/>
              </a:spcBef>
              <a:spcAft>
                <a:spcPts val="0"/>
              </a:spcAft>
              <a:buClr>
                <a:schemeClr val="accent6"/>
              </a:buClr>
              <a:buSzPts val="1600"/>
              <a:buNone/>
              <a:defRPr sz="1600">
                <a:solidFill>
                  <a:schemeClr val="accent6"/>
                </a:solidFill>
              </a:defRPr>
            </a:lvl9pPr>
          </a:lstStyle>
          <a:p/>
        </p:txBody>
      </p:sp>
      <p:sp>
        <p:nvSpPr>
          <p:cNvPr id="16" name="Google Shape;16;p4"/>
          <p:cNvSpPr txBox="1"/>
          <p:nvPr>
            <p:ph idx="1" type="subTitle"/>
          </p:nvPr>
        </p:nvSpPr>
        <p:spPr>
          <a:xfrm>
            <a:off x="2459550" y="2314225"/>
            <a:ext cx="4224900" cy="1784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100"/>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photo">
  <p:cSld name="CUSTOM_23">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5"/>
          <p:cNvSpPr txBox="1"/>
          <p:nvPr>
            <p:ph type="ctrTitle"/>
          </p:nvPr>
        </p:nvSpPr>
        <p:spPr>
          <a:xfrm>
            <a:off x="1600733" y="985228"/>
            <a:ext cx="2673600" cy="20541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2000"/>
              <a:buNone/>
              <a:defRPr sz="2000"/>
            </a:lvl1pPr>
            <a:lvl2pPr lvl="1" algn="r">
              <a:lnSpc>
                <a:spcPct val="100000"/>
              </a:lnSpc>
              <a:spcBef>
                <a:spcPts val="0"/>
              </a:spcBef>
              <a:spcAft>
                <a:spcPts val="0"/>
              </a:spcAft>
              <a:buClr>
                <a:schemeClr val="accent6"/>
              </a:buClr>
              <a:buSzPts val="2000"/>
              <a:buNone/>
              <a:defRPr sz="2000">
                <a:solidFill>
                  <a:schemeClr val="accent6"/>
                </a:solidFill>
              </a:defRPr>
            </a:lvl2pPr>
            <a:lvl3pPr lvl="2" algn="r">
              <a:lnSpc>
                <a:spcPct val="100000"/>
              </a:lnSpc>
              <a:spcBef>
                <a:spcPts val="0"/>
              </a:spcBef>
              <a:spcAft>
                <a:spcPts val="0"/>
              </a:spcAft>
              <a:buClr>
                <a:schemeClr val="accent6"/>
              </a:buClr>
              <a:buSzPts val="2000"/>
              <a:buNone/>
              <a:defRPr sz="2000">
                <a:solidFill>
                  <a:schemeClr val="accent6"/>
                </a:solidFill>
              </a:defRPr>
            </a:lvl3pPr>
            <a:lvl4pPr lvl="3" algn="r">
              <a:lnSpc>
                <a:spcPct val="100000"/>
              </a:lnSpc>
              <a:spcBef>
                <a:spcPts val="0"/>
              </a:spcBef>
              <a:spcAft>
                <a:spcPts val="0"/>
              </a:spcAft>
              <a:buClr>
                <a:schemeClr val="accent6"/>
              </a:buClr>
              <a:buSzPts val="2000"/>
              <a:buNone/>
              <a:defRPr sz="2000">
                <a:solidFill>
                  <a:schemeClr val="accent6"/>
                </a:solidFill>
              </a:defRPr>
            </a:lvl4pPr>
            <a:lvl5pPr lvl="4" algn="r">
              <a:lnSpc>
                <a:spcPct val="100000"/>
              </a:lnSpc>
              <a:spcBef>
                <a:spcPts val="0"/>
              </a:spcBef>
              <a:spcAft>
                <a:spcPts val="0"/>
              </a:spcAft>
              <a:buClr>
                <a:schemeClr val="accent6"/>
              </a:buClr>
              <a:buSzPts val="2000"/>
              <a:buNone/>
              <a:defRPr sz="2000">
                <a:solidFill>
                  <a:schemeClr val="accent6"/>
                </a:solidFill>
              </a:defRPr>
            </a:lvl5pPr>
            <a:lvl6pPr lvl="5" algn="r">
              <a:lnSpc>
                <a:spcPct val="100000"/>
              </a:lnSpc>
              <a:spcBef>
                <a:spcPts val="0"/>
              </a:spcBef>
              <a:spcAft>
                <a:spcPts val="0"/>
              </a:spcAft>
              <a:buClr>
                <a:schemeClr val="accent6"/>
              </a:buClr>
              <a:buSzPts val="2000"/>
              <a:buNone/>
              <a:defRPr sz="2000">
                <a:solidFill>
                  <a:schemeClr val="accent6"/>
                </a:solidFill>
              </a:defRPr>
            </a:lvl6pPr>
            <a:lvl7pPr lvl="6" algn="r">
              <a:lnSpc>
                <a:spcPct val="100000"/>
              </a:lnSpc>
              <a:spcBef>
                <a:spcPts val="0"/>
              </a:spcBef>
              <a:spcAft>
                <a:spcPts val="0"/>
              </a:spcAft>
              <a:buClr>
                <a:schemeClr val="accent6"/>
              </a:buClr>
              <a:buSzPts val="2000"/>
              <a:buNone/>
              <a:defRPr sz="2000">
                <a:solidFill>
                  <a:schemeClr val="accent6"/>
                </a:solidFill>
              </a:defRPr>
            </a:lvl7pPr>
            <a:lvl8pPr lvl="7" algn="r">
              <a:lnSpc>
                <a:spcPct val="100000"/>
              </a:lnSpc>
              <a:spcBef>
                <a:spcPts val="0"/>
              </a:spcBef>
              <a:spcAft>
                <a:spcPts val="0"/>
              </a:spcAft>
              <a:buClr>
                <a:schemeClr val="accent6"/>
              </a:buClr>
              <a:buSzPts val="2000"/>
              <a:buNone/>
              <a:defRPr sz="2000">
                <a:solidFill>
                  <a:schemeClr val="accent6"/>
                </a:solidFill>
              </a:defRPr>
            </a:lvl8pPr>
            <a:lvl9pPr lvl="8" algn="r">
              <a:lnSpc>
                <a:spcPct val="100000"/>
              </a:lnSpc>
              <a:spcBef>
                <a:spcPts val="0"/>
              </a:spcBef>
              <a:spcAft>
                <a:spcPts val="0"/>
              </a:spcAft>
              <a:buClr>
                <a:schemeClr val="accent6"/>
              </a:buClr>
              <a:buSzPts val="2000"/>
              <a:buNone/>
              <a:defRPr sz="2000">
                <a:solidFill>
                  <a:schemeClr val="accent6"/>
                </a:solidFill>
              </a:defRPr>
            </a:lvl9pPr>
          </a:lstStyle>
          <a:p/>
        </p:txBody>
      </p:sp>
      <p:sp>
        <p:nvSpPr>
          <p:cNvPr id="19" name="Google Shape;19;p5"/>
          <p:cNvSpPr txBox="1"/>
          <p:nvPr>
            <p:ph idx="1" type="subTitle"/>
          </p:nvPr>
        </p:nvSpPr>
        <p:spPr>
          <a:xfrm>
            <a:off x="1179233" y="3058425"/>
            <a:ext cx="3095100" cy="1784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accent6"/>
              </a:buClr>
              <a:buSzPts val="1100"/>
              <a:buNone/>
              <a:defRPr sz="1100">
                <a:solidFill>
                  <a:schemeClr val="accent6"/>
                </a:solidFill>
              </a:defRPr>
            </a:lvl1pPr>
            <a:lvl2pPr lvl="1" algn="r">
              <a:lnSpc>
                <a:spcPct val="100000"/>
              </a:lnSpc>
              <a:spcBef>
                <a:spcPts val="0"/>
              </a:spcBef>
              <a:spcAft>
                <a:spcPts val="0"/>
              </a:spcAft>
              <a:buSzPts val="1100"/>
              <a:buNone/>
              <a:defRPr sz="1100"/>
            </a:lvl2pPr>
            <a:lvl3pPr lvl="2" algn="r">
              <a:lnSpc>
                <a:spcPct val="100000"/>
              </a:lnSpc>
              <a:spcBef>
                <a:spcPts val="0"/>
              </a:spcBef>
              <a:spcAft>
                <a:spcPts val="0"/>
              </a:spcAft>
              <a:buSzPts val="1100"/>
              <a:buNone/>
              <a:defRPr sz="1100"/>
            </a:lvl3pPr>
            <a:lvl4pPr lvl="3" algn="r">
              <a:lnSpc>
                <a:spcPct val="100000"/>
              </a:lnSpc>
              <a:spcBef>
                <a:spcPts val="0"/>
              </a:spcBef>
              <a:spcAft>
                <a:spcPts val="0"/>
              </a:spcAft>
              <a:buSzPts val="1100"/>
              <a:buNone/>
              <a:defRPr sz="1100"/>
            </a:lvl4pPr>
            <a:lvl5pPr lvl="4" algn="r">
              <a:lnSpc>
                <a:spcPct val="100000"/>
              </a:lnSpc>
              <a:spcBef>
                <a:spcPts val="0"/>
              </a:spcBef>
              <a:spcAft>
                <a:spcPts val="0"/>
              </a:spcAft>
              <a:buSzPts val="1100"/>
              <a:buNone/>
              <a:defRPr sz="1100"/>
            </a:lvl5pPr>
            <a:lvl6pPr lvl="5" algn="r">
              <a:lnSpc>
                <a:spcPct val="100000"/>
              </a:lnSpc>
              <a:spcBef>
                <a:spcPts val="0"/>
              </a:spcBef>
              <a:spcAft>
                <a:spcPts val="0"/>
              </a:spcAft>
              <a:buSzPts val="1100"/>
              <a:buNone/>
              <a:defRPr sz="1100"/>
            </a:lvl6pPr>
            <a:lvl7pPr lvl="6" algn="r">
              <a:lnSpc>
                <a:spcPct val="100000"/>
              </a:lnSpc>
              <a:spcBef>
                <a:spcPts val="0"/>
              </a:spcBef>
              <a:spcAft>
                <a:spcPts val="0"/>
              </a:spcAft>
              <a:buSzPts val="1100"/>
              <a:buNone/>
              <a:defRPr sz="1100"/>
            </a:lvl7pPr>
            <a:lvl8pPr lvl="7" algn="r">
              <a:lnSpc>
                <a:spcPct val="100000"/>
              </a:lnSpc>
              <a:spcBef>
                <a:spcPts val="0"/>
              </a:spcBef>
              <a:spcAft>
                <a:spcPts val="0"/>
              </a:spcAft>
              <a:buSzPts val="1100"/>
              <a:buNone/>
              <a:defRPr sz="1100"/>
            </a:lvl8pPr>
            <a:lvl9pPr lvl="8" algn="r">
              <a:lnSpc>
                <a:spcPct val="100000"/>
              </a:lnSpc>
              <a:spcBef>
                <a:spcPts val="0"/>
              </a:spcBef>
              <a:spcAft>
                <a:spcPts val="0"/>
              </a:spcAft>
              <a:buSzPts val="1100"/>
              <a:buNone/>
              <a:defRPr sz="1100"/>
            </a:lvl9pPr>
          </a:lstStyle>
          <a:p/>
        </p:txBody>
      </p:sp>
      <p:sp>
        <p:nvSpPr>
          <p:cNvPr id="20" name="Google Shape;20;p5"/>
          <p:cNvSpPr txBox="1"/>
          <p:nvPr>
            <p:ph idx="2" type="ctrTitle"/>
          </p:nvPr>
        </p:nvSpPr>
        <p:spPr>
          <a:xfrm>
            <a:off x="1932090" y="352850"/>
            <a:ext cx="5214300" cy="946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r">
              <a:lnSpc>
                <a:spcPct val="100000"/>
              </a:lnSpc>
              <a:spcBef>
                <a:spcPts val="0"/>
              </a:spcBef>
              <a:spcAft>
                <a:spcPts val="0"/>
              </a:spcAft>
              <a:buSzPts val="2400"/>
              <a:buNone/>
              <a:defRPr sz="2400"/>
            </a:lvl2pPr>
            <a:lvl3pPr lvl="2" algn="r">
              <a:lnSpc>
                <a:spcPct val="100000"/>
              </a:lnSpc>
              <a:spcBef>
                <a:spcPts val="0"/>
              </a:spcBef>
              <a:spcAft>
                <a:spcPts val="0"/>
              </a:spcAft>
              <a:buSzPts val="2400"/>
              <a:buNone/>
              <a:defRPr sz="2400"/>
            </a:lvl3pPr>
            <a:lvl4pPr lvl="3" algn="r">
              <a:lnSpc>
                <a:spcPct val="100000"/>
              </a:lnSpc>
              <a:spcBef>
                <a:spcPts val="0"/>
              </a:spcBef>
              <a:spcAft>
                <a:spcPts val="0"/>
              </a:spcAft>
              <a:buSzPts val="2400"/>
              <a:buNone/>
              <a:defRPr sz="2400"/>
            </a:lvl4pPr>
            <a:lvl5pPr lvl="4" algn="r">
              <a:lnSpc>
                <a:spcPct val="100000"/>
              </a:lnSpc>
              <a:spcBef>
                <a:spcPts val="0"/>
              </a:spcBef>
              <a:spcAft>
                <a:spcPts val="0"/>
              </a:spcAft>
              <a:buSzPts val="2400"/>
              <a:buNone/>
              <a:defRPr sz="2400"/>
            </a:lvl5pPr>
            <a:lvl6pPr lvl="5" algn="r">
              <a:lnSpc>
                <a:spcPct val="100000"/>
              </a:lnSpc>
              <a:spcBef>
                <a:spcPts val="0"/>
              </a:spcBef>
              <a:spcAft>
                <a:spcPts val="0"/>
              </a:spcAft>
              <a:buSzPts val="2400"/>
              <a:buNone/>
              <a:defRPr sz="2400"/>
            </a:lvl6pPr>
            <a:lvl7pPr lvl="6" algn="r">
              <a:lnSpc>
                <a:spcPct val="100000"/>
              </a:lnSpc>
              <a:spcBef>
                <a:spcPts val="0"/>
              </a:spcBef>
              <a:spcAft>
                <a:spcPts val="0"/>
              </a:spcAft>
              <a:buSzPts val="2400"/>
              <a:buNone/>
              <a:defRPr sz="2400"/>
            </a:lvl7pPr>
            <a:lvl8pPr lvl="7" algn="r">
              <a:lnSpc>
                <a:spcPct val="100000"/>
              </a:lnSpc>
              <a:spcBef>
                <a:spcPts val="0"/>
              </a:spcBef>
              <a:spcAft>
                <a:spcPts val="0"/>
              </a:spcAft>
              <a:buSzPts val="2400"/>
              <a:buNone/>
              <a:defRPr sz="2400"/>
            </a:lvl8pPr>
            <a:lvl9pPr lvl="8" algn="r">
              <a:lnSpc>
                <a:spcPct val="100000"/>
              </a:lnSpc>
              <a:spcBef>
                <a:spcPts val="0"/>
              </a:spcBef>
              <a:spcAft>
                <a:spcPts val="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3">
  <p:cSld name="CUSTOM_22">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6"/>
          <p:cNvSpPr txBox="1"/>
          <p:nvPr>
            <p:ph type="ctrTitle"/>
          </p:nvPr>
        </p:nvSpPr>
        <p:spPr>
          <a:xfrm flipH="1">
            <a:off x="2754543" y="1347038"/>
            <a:ext cx="5195700" cy="19212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rgbClr val="000000"/>
              </a:buClr>
              <a:buSzPts val="3600"/>
              <a:buNone/>
              <a:defRPr sz="3600"/>
            </a:lvl1pPr>
            <a:lvl2pPr lvl="1" algn="r">
              <a:lnSpc>
                <a:spcPct val="100000"/>
              </a:lnSpc>
              <a:spcBef>
                <a:spcPts val="0"/>
              </a:spcBef>
              <a:spcAft>
                <a:spcPts val="0"/>
              </a:spcAft>
              <a:buClr>
                <a:schemeClr val="lt1"/>
              </a:buClr>
              <a:buSzPts val="6500"/>
              <a:buNone/>
              <a:defRPr sz="6500">
                <a:solidFill>
                  <a:schemeClr val="lt1"/>
                </a:solidFill>
              </a:defRPr>
            </a:lvl2pPr>
            <a:lvl3pPr lvl="2" algn="r">
              <a:lnSpc>
                <a:spcPct val="100000"/>
              </a:lnSpc>
              <a:spcBef>
                <a:spcPts val="0"/>
              </a:spcBef>
              <a:spcAft>
                <a:spcPts val="0"/>
              </a:spcAft>
              <a:buClr>
                <a:schemeClr val="lt1"/>
              </a:buClr>
              <a:buSzPts val="6500"/>
              <a:buNone/>
              <a:defRPr sz="6500">
                <a:solidFill>
                  <a:schemeClr val="lt1"/>
                </a:solidFill>
              </a:defRPr>
            </a:lvl3pPr>
            <a:lvl4pPr lvl="3" algn="r">
              <a:lnSpc>
                <a:spcPct val="100000"/>
              </a:lnSpc>
              <a:spcBef>
                <a:spcPts val="0"/>
              </a:spcBef>
              <a:spcAft>
                <a:spcPts val="0"/>
              </a:spcAft>
              <a:buClr>
                <a:schemeClr val="lt1"/>
              </a:buClr>
              <a:buSzPts val="6500"/>
              <a:buNone/>
              <a:defRPr sz="6500">
                <a:solidFill>
                  <a:schemeClr val="lt1"/>
                </a:solidFill>
              </a:defRPr>
            </a:lvl4pPr>
            <a:lvl5pPr lvl="4" algn="r">
              <a:lnSpc>
                <a:spcPct val="100000"/>
              </a:lnSpc>
              <a:spcBef>
                <a:spcPts val="0"/>
              </a:spcBef>
              <a:spcAft>
                <a:spcPts val="0"/>
              </a:spcAft>
              <a:buClr>
                <a:schemeClr val="lt1"/>
              </a:buClr>
              <a:buSzPts val="6500"/>
              <a:buNone/>
              <a:defRPr sz="6500">
                <a:solidFill>
                  <a:schemeClr val="lt1"/>
                </a:solidFill>
              </a:defRPr>
            </a:lvl5pPr>
            <a:lvl6pPr lvl="5" algn="r">
              <a:lnSpc>
                <a:spcPct val="100000"/>
              </a:lnSpc>
              <a:spcBef>
                <a:spcPts val="0"/>
              </a:spcBef>
              <a:spcAft>
                <a:spcPts val="0"/>
              </a:spcAft>
              <a:buClr>
                <a:schemeClr val="lt1"/>
              </a:buClr>
              <a:buSzPts val="6500"/>
              <a:buNone/>
              <a:defRPr sz="6500">
                <a:solidFill>
                  <a:schemeClr val="lt1"/>
                </a:solidFill>
              </a:defRPr>
            </a:lvl6pPr>
            <a:lvl7pPr lvl="6" algn="r">
              <a:lnSpc>
                <a:spcPct val="100000"/>
              </a:lnSpc>
              <a:spcBef>
                <a:spcPts val="0"/>
              </a:spcBef>
              <a:spcAft>
                <a:spcPts val="0"/>
              </a:spcAft>
              <a:buClr>
                <a:schemeClr val="lt1"/>
              </a:buClr>
              <a:buSzPts val="6500"/>
              <a:buNone/>
              <a:defRPr sz="6500">
                <a:solidFill>
                  <a:schemeClr val="lt1"/>
                </a:solidFill>
              </a:defRPr>
            </a:lvl7pPr>
            <a:lvl8pPr lvl="7" algn="r">
              <a:lnSpc>
                <a:spcPct val="100000"/>
              </a:lnSpc>
              <a:spcBef>
                <a:spcPts val="0"/>
              </a:spcBef>
              <a:spcAft>
                <a:spcPts val="0"/>
              </a:spcAft>
              <a:buClr>
                <a:schemeClr val="lt1"/>
              </a:buClr>
              <a:buSzPts val="6500"/>
              <a:buNone/>
              <a:defRPr sz="6500">
                <a:solidFill>
                  <a:schemeClr val="lt1"/>
                </a:solidFill>
              </a:defRPr>
            </a:lvl8pPr>
            <a:lvl9pPr lvl="8" algn="r">
              <a:lnSpc>
                <a:spcPct val="100000"/>
              </a:lnSpc>
              <a:spcBef>
                <a:spcPts val="0"/>
              </a:spcBef>
              <a:spcAft>
                <a:spcPts val="0"/>
              </a:spcAft>
              <a:buClr>
                <a:schemeClr val="lt1"/>
              </a:buClr>
              <a:buSzPts val="6500"/>
              <a:buNone/>
              <a:defRPr sz="6500">
                <a:solidFill>
                  <a:schemeClr val="lt1"/>
                </a:solidFill>
              </a:defRPr>
            </a:lvl9pPr>
          </a:lstStyle>
          <a:p/>
        </p:txBody>
      </p:sp>
      <p:sp>
        <p:nvSpPr>
          <p:cNvPr id="23" name="Google Shape;23;p6"/>
          <p:cNvSpPr txBox="1"/>
          <p:nvPr>
            <p:ph idx="2" type="title"/>
          </p:nvPr>
        </p:nvSpPr>
        <p:spPr>
          <a:xfrm flipH="1">
            <a:off x="4970943" y="1035213"/>
            <a:ext cx="2979300" cy="7545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rgbClr val="000000"/>
              </a:buClr>
              <a:buSzPts val="9600"/>
              <a:buNone/>
              <a:defRPr sz="9600"/>
            </a:lvl1pPr>
            <a:lvl2pPr lvl="1" algn="r">
              <a:lnSpc>
                <a:spcPct val="100000"/>
              </a:lnSpc>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9pPr>
          </a:lstStyle>
          <a:p/>
        </p:txBody>
      </p:sp>
      <p:sp>
        <p:nvSpPr>
          <p:cNvPr id="24" name="Google Shape;24;p6"/>
          <p:cNvSpPr txBox="1"/>
          <p:nvPr>
            <p:ph idx="1" type="subTitle"/>
          </p:nvPr>
        </p:nvSpPr>
        <p:spPr>
          <a:xfrm>
            <a:off x="3725343" y="2742989"/>
            <a:ext cx="4224900" cy="536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200"/>
              <a:buNone/>
              <a:defRPr sz="1100"/>
            </a:lvl1pPr>
            <a:lvl2pPr lvl="1" algn="r">
              <a:lnSpc>
                <a:spcPct val="100000"/>
              </a:lnSpc>
              <a:spcBef>
                <a:spcPts val="0"/>
              </a:spcBef>
              <a:spcAft>
                <a:spcPts val="0"/>
              </a:spcAft>
              <a:buSzPts val="1200"/>
              <a:buNone/>
              <a:defRPr/>
            </a:lvl2pPr>
            <a:lvl3pPr lvl="2" algn="r">
              <a:lnSpc>
                <a:spcPct val="100000"/>
              </a:lnSpc>
              <a:spcBef>
                <a:spcPts val="0"/>
              </a:spcBef>
              <a:spcAft>
                <a:spcPts val="0"/>
              </a:spcAft>
              <a:buSzPts val="1200"/>
              <a:buNone/>
              <a:defRPr/>
            </a:lvl3pPr>
            <a:lvl4pPr lvl="3" algn="r">
              <a:lnSpc>
                <a:spcPct val="100000"/>
              </a:lnSpc>
              <a:spcBef>
                <a:spcPts val="0"/>
              </a:spcBef>
              <a:spcAft>
                <a:spcPts val="0"/>
              </a:spcAft>
              <a:buSzPts val="1200"/>
              <a:buNone/>
              <a:defRPr/>
            </a:lvl4pPr>
            <a:lvl5pPr lvl="4" algn="r">
              <a:lnSpc>
                <a:spcPct val="100000"/>
              </a:lnSpc>
              <a:spcBef>
                <a:spcPts val="0"/>
              </a:spcBef>
              <a:spcAft>
                <a:spcPts val="0"/>
              </a:spcAft>
              <a:buSzPts val="1200"/>
              <a:buNone/>
              <a:defRPr/>
            </a:lvl5pPr>
            <a:lvl6pPr lvl="5" algn="r">
              <a:lnSpc>
                <a:spcPct val="100000"/>
              </a:lnSpc>
              <a:spcBef>
                <a:spcPts val="0"/>
              </a:spcBef>
              <a:spcAft>
                <a:spcPts val="0"/>
              </a:spcAft>
              <a:buSzPts val="1200"/>
              <a:buNone/>
              <a:defRPr/>
            </a:lvl6pPr>
            <a:lvl7pPr lvl="6" algn="r">
              <a:lnSpc>
                <a:spcPct val="100000"/>
              </a:lnSpc>
              <a:spcBef>
                <a:spcPts val="0"/>
              </a:spcBef>
              <a:spcAft>
                <a:spcPts val="0"/>
              </a:spcAft>
              <a:buSzPts val="1200"/>
              <a:buNone/>
              <a:defRPr/>
            </a:lvl7pPr>
            <a:lvl8pPr lvl="7" algn="r">
              <a:lnSpc>
                <a:spcPct val="100000"/>
              </a:lnSpc>
              <a:spcBef>
                <a:spcPts val="0"/>
              </a:spcBef>
              <a:spcAft>
                <a:spcPts val="0"/>
              </a:spcAft>
              <a:buSzPts val="1200"/>
              <a:buNone/>
              <a:defRPr/>
            </a:lvl8pPr>
            <a:lvl9pPr lvl="8" algn="r">
              <a:lnSpc>
                <a:spcPct val="100000"/>
              </a:lnSpc>
              <a:spcBef>
                <a:spcPts val="0"/>
              </a:spcBef>
              <a:spcAft>
                <a:spcPts val="0"/>
              </a:spcAft>
              <a:buSzPts val="12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CUSTOM_33">
    <p:bg>
      <p:bgPr>
        <a:noFill/>
      </p:bgPr>
    </p:bg>
    <p:spTree>
      <p:nvGrpSpPr>
        <p:cNvPr id="25" name="Shape 2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Exo 2"/>
              <a:buNone/>
              <a:defRPr b="1" i="0" sz="2800" u="none" cap="none" strike="noStrike">
                <a:solidFill>
                  <a:schemeClr val="dk1"/>
                </a:solidFill>
                <a:latin typeface="Exo 2"/>
                <a:ea typeface="Exo 2"/>
                <a:cs typeface="Exo 2"/>
                <a:sym typeface="Exo 2"/>
              </a:defRPr>
            </a:lvl1pPr>
            <a:lvl2pPr lvl="1" marR="0" rtl="0" algn="l">
              <a:lnSpc>
                <a:spcPct val="100000"/>
              </a:lnSpc>
              <a:spcBef>
                <a:spcPts val="0"/>
              </a:spcBef>
              <a:spcAft>
                <a:spcPts val="0"/>
              </a:spcAft>
              <a:buClr>
                <a:schemeClr val="dk1"/>
              </a:buClr>
              <a:buSzPts val="2800"/>
              <a:buFont typeface="Squada One"/>
              <a:buNone/>
              <a:defRPr b="0" i="0" sz="2800" u="none" cap="none" strike="noStrike">
                <a:solidFill>
                  <a:schemeClr val="dk1"/>
                </a:solidFill>
                <a:latin typeface="Squada One"/>
                <a:ea typeface="Squada One"/>
                <a:cs typeface="Squada One"/>
                <a:sym typeface="Squada One"/>
              </a:defRPr>
            </a:lvl2pPr>
            <a:lvl3pPr lvl="2" marR="0" rtl="0" algn="l">
              <a:lnSpc>
                <a:spcPct val="100000"/>
              </a:lnSpc>
              <a:spcBef>
                <a:spcPts val="0"/>
              </a:spcBef>
              <a:spcAft>
                <a:spcPts val="0"/>
              </a:spcAft>
              <a:buClr>
                <a:schemeClr val="dk1"/>
              </a:buClr>
              <a:buSzPts val="2800"/>
              <a:buFont typeface="Squada One"/>
              <a:buNone/>
              <a:defRPr b="0" i="0" sz="2800" u="none" cap="none" strike="noStrike">
                <a:solidFill>
                  <a:schemeClr val="dk1"/>
                </a:solidFill>
                <a:latin typeface="Squada One"/>
                <a:ea typeface="Squada One"/>
                <a:cs typeface="Squada One"/>
                <a:sym typeface="Squada One"/>
              </a:defRPr>
            </a:lvl3pPr>
            <a:lvl4pPr lvl="3" marR="0" rtl="0" algn="l">
              <a:lnSpc>
                <a:spcPct val="100000"/>
              </a:lnSpc>
              <a:spcBef>
                <a:spcPts val="0"/>
              </a:spcBef>
              <a:spcAft>
                <a:spcPts val="0"/>
              </a:spcAft>
              <a:buClr>
                <a:schemeClr val="dk1"/>
              </a:buClr>
              <a:buSzPts val="2800"/>
              <a:buFont typeface="Squada One"/>
              <a:buNone/>
              <a:defRPr b="0" i="0" sz="2800" u="none" cap="none" strike="noStrike">
                <a:solidFill>
                  <a:schemeClr val="dk1"/>
                </a:solidFill>
                <a:latin typeface="Squada One"/>
                <a:ea typeface="Squada One"/>
                <a:cs typeface="Squada One"/>
                <a:sym typeface="Squada One"/>
              </a:defRPr>
            </a:lvl4pPr>
            <a:lvl5pPr lvl="4" marR="0" rtl="0" algn="l">
              <a:lnSpc>
                <a:spcPct val="100000"/>
              </a:lnSpc>
              <a:spcBef>
                <a:spcPts val="0"/>
              </a:spcBef>
              <a:spcAft>
                <a:spcPts val="0"/>
              </a:spcAft>
              <a:buClr>
                <a:schemeClr val="dk1"/>
              </a:buClr>
              <a:buSzPts val="2800"/>
              <a:buFont typeface="Squada One"/>
              <a:buNone/>
              <a:defRPr b="0" i="0" sz="2800" u="none" cap="none" strike="noStrike">
                <a:solidFill>
                  <a:schemeClr val="dk1"/>
                </a:solidFill>
                <a:latin typeface="Squada One"/>
                <a:ea typeface="Squada One"/>
                <a:cs typeface="Squada One"/>
                <a:sym typeface="Squada One"/>
              </a:defRPr>
            </a:lvl5pPr>
            <a:lvl6pPr lvl="5" marR="0" rtl="0" algn="l">
              <a:lnSpc>
                <a:spcPct val="100000"/>
              </a:lnSpc>
              <a:spcBef>
                <a:spcPts val="0"/>
              </a:spcBef>
              <a:spcAft>
                <a:spcPts val="0"/>
              </a:spcAft>
              <a:buClr>
                <a:schemeClr val="dk1"/>
              </a:buClr>
              <a:buSzPts val="2800"/>
              <a:buFont typeface="Squada One"/>
              <a:buNone/>
              <a:defRPr b="0" i="0" sz="2800" u="none" cap="none" strike="noStrike">
                <a:solidFill>
                  <a:schemeClr val="dk1"/>
                </a:solidFill>
                <a:latin typeface="Squada One"/>
                <a:ea typeface="Squada One"/>
                <a:cs typeface="Squada One"/>
                <a:sym typeface="Squada One"/>
              </a:defRPr>
            </a:lvl6pPr>
            <a:lvl7pPr lvl="6" marR="0" rtl="0" algn="l">
              <a:lnSpc>
                <a:spcPct val="100000"/>
              </a:lnSpc>
              <a:spcBef>
                <a:spcPts val="0"/>
              </a:spcBef>
              <a:spcAft>
                <a:spcPts val="0"/>
              </a:spcAft>
              <a:buClr>
                <a:schemeClr val="dk1"/>
              </a:buClr>
              <a:buSzPts val="2800"/>
              <a:buFont typeface="Squada One"/>
              <a:buNone/>
              <a:defRPr b="0" i="0" sz="2800" u="none" cap="none" strike="noStrike">
                <a:solidFill>
                  <a:schemeClr val="dk1"/>
                </a:solidFill>
                <a:latin typeface="Squada One"/>
                <a:ea typeface="Squada One"/>
                <a:cs typeface="Squada One"/>
                <a:sym typeface="Squada One"/>
              </a:defRPr>
            </a:lvl7pPr>
            <a:lvl8pPr lvl="7" marR="0" rtl="0" algn="l">
              <a:lnSpc>
                <a:spcPct val="100000"/>
              </a:lnSpc>
              <a:spcBef>
                <a:spcPts val="0"/>
              </a:spcBef>
              <a:spcAft>
                <a:spcPts val="0"/>
              </a:spcAft>
              <a:buClr>
                <a:schemeClr val="dk1"/>
              </a:buClr>
              <a:buSzPts val="2800"/>
              <a:buFont typeface="Squada One"/>
              <a:buNone/>
              <a:defRPr b="0" i="0" sz="2800" u="none" cap="none" strike="noStrike">
                <a:solidFill>
                  <a:schemeClr val="dk1"/>
                </a:solidFill>
                <a:latin typeface="Squada One"/>
                <a:ea typeface="Squada One"/>
                <a:cs typeface="Squada One"/>
                <a:sym typeface="Squada One"/>
              </a:defRPr>
            </a:lvl8pPr>
            <a:lvl9pPr lvl="8" marR="0" rtl="0" algn="l">
              <a:lnSpc>
                <a:spcPct val="100000"/>
              </a:lnSpc>
              <a:spcBef>
                <a:spcPts val="0"/>
              </a:spcBef>
              <a:spcAft>
                <a:spcPts val="0"/>
              </a:spcAft>
              <a:buClr>
                <a:schemeClr val="dk1"/>
              </a:buClr>
              <a:buSzPts val="2800"/>
              <a:buFont typeface="Squada One"/>
              <a:buNone/>
              <a:defRPr b="0" i="0" sz="2800" u="none" cap="none" strike="noStrike">
                <a:solidFill>
                  <a:schemeClr val="dk1"/>
                </a:solidFill>
                <a:latin typeface="Squada One"/>
                <a:ea typeface="Squada One"/>
                <a:cs typeface="Squada One"/>
                <a:sym typeface="Squada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15000"/>
              </a:lnSpc>
              <a:spcBef>
                <a:spcPts val="0"/>
              </a:spcBef>
              <a:spcAft>
                <a:spcPts val="0"/>
              </a:spcAft>
              <a:buClr>
                <a:schemeClr val="dk1"/>
              </a:buClr>
              <a:buSzPts val="1200"/>
              <a:buFont typeface="Roboto Condensed Light"/>
              <a:buChar char="●"/>
              <a:defRPr b="0" i="0" sz="1200" u="none" cap="none" strike="noStrike">
                <a:solidFill>
                  <a:schemeClr val="dk1"/>
                </a:solidFill>
                <a:latin typeface="Roboto Condensed Light"/>
                <a:ea typeface="Roboto Condensed Light"/>
                <a:cs typeface="Roboto Condensed Light"/>
                <a:sym typeface="Roboto Condensed Light"/>
              </a:defRPr>
            </a:lvl1pPr>
            <a:lvl2pPr indent="-304800" lvl="1" marL="914400" marR="0" rtl="0" algn="l">
              <a:lnSpc>
                <a:spcPct val="115000"/>
              </a:lnSpc>
              <a:spcBef>
                <a:spcPts val="1600"/>
              </a:spcBef>
              <a:spcAft>
                <a:spcPts val="0"/>
              </a:spcAft>
              <a:buClr>
                <a:schemeClr val="dk1"/>
              </a:buClr>
              <a:buSzPts val="1200"/>
              <a:buFont typeface="Roboto Condensed Light"/>
              <a:buChar char="○"/>
              <a:defRPr b="0" i="0" sz="1200" u="none" cap="none" strike="noStrike">
                <a:solidFill>
                  <a:schemeClr val="dk1"/>
                </a:solidFill>
                <a:latin typeface="Roboto Condensed Light"/>
                <a:ea typeface="Roboto Condensed Light"/>
                <a:cs typeface="Roboto Condensed Light"/>
                <a:sym typeface="Roboto Condensed Light"/>
              </a:defRPr>
            </a:lvl2pPr>
            <a:lvl3pPr indent="-304800" lvl="2" marL="1371600" marR="0" rtl="0" algn="l">
              <a:lnSpc>
                <a:spcPct val="115000"/>
              </a:lnSpc>
              <a:spcBef>
                <a:spcPts val="1600"/>
              </a:spcBef>
              <a:spcAft>
                <a:spcPts val="0"/>
              </a:spcAft>
              <a:buClr>
                <a:schemeClr val="dk1"/>
              </a:buClr>
              <a:buSzPts val="1200"/>
              <a:buFont typeface="Roboto Condensed Light"/>
              <a:buChar char="■"/>
              <a:defRPr b="0" i="0" sz="1200" u="none" cap="none" strike="noStrike">
                <a:solidFill>
                  <a:schemeClr val="dk1"/>
                </a:solidFill>
                <a:latin typeface="Roboto Condensed Light"/>
                <a:ea typeface="Roboto Condensed Light"/>
                <a:cs typeface="Roboto Condensed Light"/>
                <a:sym typeface="Roboto Condensed Light"/>
              </a:defRPr>
            </a:lvl3pPr>
            <a:lvl4pPr indent="-304800" lvl="3" marL="1828800" marR="0" rtl="0" algn="l">
              <a:lnSpc>
                <a:spcPct val="115000"/>
              </a:lnSpc>
              <a:spcBef>
                <a:spcPts val="1600"/>
              </a:spcBef>
              <a:spcAft>
                <a:spcPts val="0"/>
              </a:spcAft>
              <a:buClr>
                <a:schemeClr val="dk1"/>
              </a:buClr>
              <a:buSzPts val="1200"/>
              <a:buFont typeface="Roboto Condensed Light"/>
              <a:buChar char="●"/>
              <a:defRPr b="0" i="0" sz="1200" u="none" cap="none" strike="noStrike">
                <a:solidFill>
                  <a:schemeClr val="dk1"/>
                </a:solidFill>
                <a:latin typeface="Roboto Condensed Light"/>
                <a:ea typeface="Roboto Condensed Light"/>
                <a:cs typeface="Roboto Condensed Light"/>
                <a:sym typeface="Roboto Condensed Light"/>
              </a:defRPr>
            </a:lvl4pPr>
            <a:lvl5pPr indent="-304800" lvl="4" marL="2286000" marR="0" rtl="0" algn="l">
              <a:lnSpc>
                <a:spcPct val="115000"/>
              </a:lnSpc>
              <a:spcBef>
                <a:spcPts val="1600"/>
              </a:spcBef>
              <a:spcAft>
                <a:spcPts val="0"/>
              </a:spcAft>
              <a:buClr>
                <a:schemeClr val="dk1"/>
              </a:buClr>
              <a:buSzPts val="1200"/>
              <a:buFont typeface="Roboto Condensed Light"/>
              <a:buChar char="○"/>
              <a:defRPr b="0" i="0" sz="1200" u="none" cap="none" strike="noStrike">
                <a:solidFill>
                  <a:schemeClr val="dk1"/>
                </a:solidFill>
                <a:latin typeface="Roboto Condensed Light"/>
                <a:ea typeface="Roboto Condensed Light"/>
                <a:cs typeface="Roboto Condensed Light"/>
                <a:sym typeface="Roboto Condensed Light"/>
              </a:defRPr>
            </a:lvl5pPr>
            <a:lvl6pPr indent="-304800" lvl="5" marL="2743200" marR="0" rtl="0" algn="l">
              <a:lnSpc>
                <a:spcPct val="115000"/>
              </a:lnSpc>
              <a:spcBef>
                <a:spcPts val="1600"/>
              </a:spcBef>
              <a:spcAft>
                <a:spcPts val="0"/>
              </a:spcAft>
              <a:buClr>
                <a:schemeClr val="dk1"/>
              </a:buClr>
              <a:buSzPts val="1200"/>
              <a:buFont typeface="Roboto Condensed Light"/>
              <a:buChar char="■"/>
              <a:defRPr b="0" i="0" sz="1200" u="none" cap="none" strike="noStrike">
                <a:solidFill>
                  <a:schemeClr val="dk1"/>
                </a:solidFill>
                <a:latin typeface="Roboto Condensed Light"/>
                <a:ea typeface="Roboto Condensed Light"/>
                <a:cs typeface="Roboto Condensed Light"/>
                <a:sym typeface="Roboto Condensed Light"/>
              </a:defRPr>
            </a:lvl6pPr>
            <a:lvl7pPr indent="-304800" lvl="6" marL="3200400" marR="0" rtl="0" algn="l">
              <a:lnSpc>
                <a:spcPct val="115000"/>
              </a:lnSpc>
              <a:spcBef>
                <a:spcPts val="1600"/>
              </a:spcBef>
              <a:spcAft>
                <a:spcPts val="0"/>
              </a:spcAft>
              <a:buClr>
                <a:schemeClr val="dk1"/>
              </a:buClr>
              <a:buSzPts val="1200"/>
              <a:buFont typeface="Roboto Condensed Light"/>
              <a:buChar char="●"/>
              <a:defRPr b="0" i="0" sz="1200" u="none" cap="none" strike="noStrike">
                <a:solidFill>
                  <a:schemeClr val="dk1"/>
                </a:solidFill>
                <a:latin typeface="Roboto Condensed Light"/>
                <a:ea typeface="Roboto Condensed Light"/>
                <a:cs typeface="Roboto Condensed Light"/>
                <a:sym typeface="Roboto Condensed Light"/>
              </a:defRPr>
            </a:lvl7pPr>
            <a:lvl8pPr indent="-304800" lvl="7" marL="3657600" marR="0" rtl="0" algn="l">
              <a:lnSpc>
                <a:spcPct val="115000"/>
              </a:lnSpc>
              <a:spcBef>
                <a:spcPts val="1600"/>
              </a:spcBef>
              <a:spcAft>
                <a:spcPts val="0"/>
              </a:spcAft>
              <a:buClr>
                <a:schemeClr val="dk1"/>
              </a:buClr>
              <a:buSzPts val="1200"/>
              <a:buFont typeface="Roboto Condensed Light"/>
              <a:buChar char="○"/>
              <a:defRPr b="0" i="0" sz="1200" u="none" cap="none" strike="noStrike">
                <a:solidFill>
                  <a:schemeClr val="dk1"/>
                </a:solidFill>
                <a:latin typeface="Roboto Condensed Light"/>
                <a:ea typeface="Roboto Condensed Light"/>
                <a:cs typeface="Roboto Condensed Light"/>
                <a:sym typeface="Roboto Condensed Light"/>
              </a:defRPr>
            </a:lvl8pPr>
            <a:lvl9pPr indent="-304800" lvl="8" marL="4114800" marR="0" rtl="0" algn="l">
              <a:lnSpc>
                <a:spcPct val="115000"/>
              </a:lnSpc>
              <a:spcBef>
                <a:spcPts val="1600"/>
              </a:spcBef>
              <a:spcAft>
                <a:spcPts val="1600"/>
              </a:spcAft>
              <a:buClr>
                <a:schemeClr val="dk1"/>
              </a:buClr>
              <a:buSzPts val="1200"/>
              <a:buFont typeface="Roboto Condensed Light"/>
              <a:buChar char="■"/>
              <a:defRPr b="0" i="0" sz="1200" u="none" cap="none" strike="noStrike">
                <a:solidFill>
                  <a:schemeClr val="dk1"/>
                </a:solidFill>
                <a:latin typeface="Roboto Condensed Light"/>
                <a:ea typeface="Roboto Condensed Light"/>
                <a:cs typeface="Roboto Condensed Light"/>
                <a:sym typeface="Roboto Condensed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5.jpg"/><Relationship Id="rId5"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www.youtube.com/watch?v=7GYS8O0ygW4" TargetMode="Externa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 name="Shape 29"/>
        <p:cNvGrpSpPr/>
        <p:nvPr/>
      </p:nvGrpSpPr>
      <p:grpSpPr>
        <a:xfrm>
          <a:off x="0" y="0"/>
          <a:ext cx="0" cy="0"/>
          <a:chOff x="0" y="0"/>
          <a:chExt cx="0" cy="0"/>
        </a:xfrm>
      </p:grpSpPr>
      <p:sp>
        <p:nvSpPr>
          <p:cNvPr id="30" name="Google Shape;30;p8"/>
          <p:cNvSpPr txBox="1"/>
          <p:nvPr>
            <p:ph idx="1" type="subTitle"/>
          </p:nvPr>
        </p:nvSpPr>
        <p:spPr>
          <a:xfrm>
            <a:off x="5527650" y="3368843"/>
            <a:ext cx="3155711" cy="460638"/>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6000"/>
              <a:buNone/>
            </a:pPr>
            <a:r>
              <a:rPr lang="hi-IN" sz="1600">
                <a:latin typeface="Exo 2"/>
                <a:ea typeface="Exo 2"/>
                <a:cs typeface="Exo 2"/>
                <a:sym typeface="Exo 2"/>
              </a:rPr>
              <a:t>Prepared by: Neha and Shruthi  </a:t>
            </a:r>
            <a:endParaRPr sz="1600">
              <a:latin typeface="Exo 2"/>
              <a:ea typeface="Exo 2"/>
              <a:cs typeface="Exo 2"/>
              <a:sym typeface="Exo 2"/>
            </a:endParaRPr>
          </a:p>
        </p:txBody>
      </p:sp>
      <p:sp>
        <p:nvSpPr>
          <p:cNvPr id="31" name="Google Shape;31;p8"/>
          <p:cNvSpPr txBox="1"/>
          <p:nvPr>
            <p:ph type="ctrTitle"/>
          </p:nvPr>
        </p:nvSpPr>
        <p:spPr>
          <a:xfrm>
            <a:off x="5638217" y="1732548"/>
            <a:ext cx="3045145" cy="1443452"/>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6000"/>
              <a:buNone/>
            </a:pPr>
            <a:br>
              <a:rPr lang="hi-IN"/>
            </a:br>
            <a:r>
              <a:rPr b="0" lang="hi-IN" sz="6000"/>
              <a:t>कठपुतली</a:t>
            </a:r>
            <a:endParaRPr sz="6000"/>
          </a:p>
        </p:txBody>
      </p:sp>
      <p:cxnSp>
        <p:nvCxnSpPr>
          <p:cNvPr id="32" name="Google Shape;32;p8"/>
          <p:cNvCxnSpPr/>
          <p:nvPr/>
        </p:nvCxnSpPr>
        <p:spPr>
          <a:xfrm>
            <a:off x="7145675" y="3176000"/>
            <a:ext cx="2086500" cy="0"/>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9"/>
          <p:cNvSpPr txBox="1"/>
          <p:nvPr>
            <p:ph idx="1" type="body"/>
          </p:nvPr>
        </p:nvSpPr>
        <p:spPr>
          <a:xfrm>
            <a:off x="774397" y="2309169"/>
            <a:ext cx="6919200" cy="14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200"/>
              <a:buNone/>
            </a:pPr>
            <a:r>
              <a:t/>
            </a:r>
            <a:endParaRPr>
              <a:solidFill>
                <a:schemeClr val="dk1"/>
              </a:solidFill>
            </a:endParaRPr>
          </a:p>
          <a:p>
            <a:pPr indent="0" lvl="0" marL="0" rtl="0" algn="l">
              <a:lnSpc>
                <a:spcPct val="115000"/>
              </a:lnSpc>
              <a:spcBef>
                <a:spcPts val="1600"/>
              </a:spcBef>
              <a:spcAft>
                <a:spcPts val="1600"/>
              </a:spcAft>
              <a:buSzPts val="1200"/>
              <a:buNone/>
            </a:pPr>
            <a:r>
              <a:t/>
            </a:r>
            <a:endParaRPr/>
          </a:p>
        </p:txBody>
      </p:sp>
      <p:sp>
        <p:nvSpPr>
          <p:cNvPr id="38" name="Google Shape;38;p9"/>
          <p:cNvSpPr txBox="1"/>
          <p:nvPr/>
        </p:nvSpPr>
        <p:spPr>
          <a:xfrm>
            <a:off x="327596" y="4182515"/>
            <a:ext cx="6214200" cy="524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accent6"/>
              </a:solidFill>
              <a:latin typeface="Roboto Condensed Light"/>
              <a:ea typeface="Roboto Condensed Light"/>
              <a:cs typeface="Roboto Condensed Light"/>
              <a:sym typeface="Roboto Condensed Light"/>
            </a:endParaRPr>
          </a:p>
        </p:txBody>
      </p:sp>
      <p:sp>
        <p:nvSpPr>
          <p:cNvPr id="39" name="Google Shape;39;p9"/>
          <p:cNvSpPr txBox="1"/>
          <p:nvPr>
            <p:ph type="ctrTitle"/>
          </p:nvPr>
        </p:nvSpPr>
        <p:spPr>
          <a:xfrm>
            <a:off x="1718797" y="75627"/>
            <a:ext cx="5348896" cy="1993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br>
              <a:rPr lang="hi-IN"/>
            </a:br>
            <a:r>
              <a:rPr b="0" lang="hi-IN" sz="3200"/>
              <a:t>कविता:</a:t>
            </a:r>
            <a:endParaRPr sz="3200"/>
          </a:p>
        </p:txBody>
      </p:sp>
      <p:pic>
        <p:nvPicPr>
          <p:cNvPr id="40" name="Google Shape;40;p9"/>
          <p:cNvPicPr preferRelativeResize="0"/>
          <p:nvPr/>
        </p:nvPicPr>
        <p:blipFill rotWithShape="1">
          <a:blip r:embed="rId3">
            <a:alphaModFix/>
          </a:blip>
          <a:srcRect b="0" l="0" r="0" t="0"/>
          <a:stretch/>
        </p:blipFill>
        <p:spPr>
          <a:xfrm>
            <a:off x="4107925" y="275009"/>
            <a:ext cx="2344438" cy="476554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pic>
        <p:nvPicPr>
          <p:cNvPr descr="Untitled | Folklife, Rajasthani art, Smithsonian" id="45" name="Google Shape;45;p10"/>
          <p:cNvPicPr preferRelativeResize="0"/>
          <p:nvPr/>
        </p:nvPicPr>
        <p:blipFill rotWithShape="1">
          <a:blip r:embed="rId3">
            <a:alphaModFix/>
          </a:blip>
          <a:srcRect b="0" l="0" r="0" t="0"/>
          <a:stretch/>
        </p:blipFill>
        <p:spPr>
          <a:xfrm>
            <a:off x="6242671" y="2000037"/>
            <a:ext cx="2761425" cy="1829444"/>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descr="The Rajasthani Puppet Show - बच्चों को ही नहीं हर किसी को लुभाती है ये  राजस्थानी कठपुतली | Patrika News" id="46" name="Google Shape;46;p10"/>
          <p:cNvPicPr preferRelativeResize="0"/>
          <p:nvPr/>
        </p:nvPicPr>
        <p:blipFill rotWithShape="1">
          <a:blip r:embed="rId4">
            <a:alphaModFix/>
          </a:blip>
          <a:srcRect b="0" l="0" r="0" t="0"/>
          <a:stretch/>
        </p:blipFill>
        <p:spPr>
          <a:xfrm>
            <a:off x="268134" y="2000037"/>
            <a:ext cx="2742208" cy="1829444"/>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descr="A Hand-Crafted Culture Of Rajasthan- Kathputli" id="47" name="Google Shape;47;p10"/>
          <p:cNvPicPr preferRelativeResize="0"/>
          <p:nvPr/>
        </p:nvPicPr>
        <p:blipFill rotWithShape="1">
          <a:blip r:embed="rId5">
            <a:alphaModFix/>
          </a:blip>
          <a:srcRect b="0" l="0" r="0" t="0"/>
          <a:stretch/>
        </p:blipFill>
        <p:spPr>
          <a:xfrm>
            <a:off x="3327593" y="2000037"/>
            <a:ext cx="2742208" cy="1829444"/>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48" name="Google Shape;48;p10"/>
          <p:cNvSpPr/>
          <p:nvPr/>
        </p:nvSpPr>
        <p:spPr>
          <a:xfrm>
            <a:off x="3654162" y="206332"/>
            <a:ext cx="2258500" cy="5980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hi-IN" sz="3200" u="none" cap="none" strike="noStrike">
                <a:solidFill>
                  <a:schemeClr val="dk1"/>
                </a:solidFill>
                <a:latin typeface="Exo 2"/>
                <a:ea typeface="Exo 2"/>
                <a:cs typeface="Exo 2"/>
                <a:sym typeface="Exo 2"/>
              </a:rPr>
              <a:t>Pictures</a:t>
            </a:r>
            <a:endParaRPr b="0" i="0" sz="3200" u="none" cap="none" strike="noStrike">
              <a:solidFill>
                <a:schemeClr val="dk1"/>
              </a:solidFill>
              <a:latin typeface="Exo 2"/>
              <a:ea typeface="Exo 2"/>
              <a:cs typeface="Exo 2"/>
              <a:sym typeface="Exo 2"/>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pic>
        <p:nvPicPr>
          <p:cNvPr descr="Kathputli(Puppet Show) is an ancient and popular form of folk entertainment in Rajasthan(India) used for both entertainment and education. These colorful puppets are made out of wood, cotton cloth and metal wire, controlled by the strings attached to it.&#10;&#10;This video was recorded inside Amber Fort(Jaipur) during my Golden Triangle Trip(Delhi-Agra-Jaipur) in October 2013 with Nikon D5100(720p/25fps)." id="53" name="Google Shape;53;p11" title="Puppet Show(Kathputli) inside Amber Palace, Jaipur, Rajasthan(India) - HD">
            <a:hlinkClick r:id="rId3"/>
          </p:cNvPr>
          <p:cNvPicPr preferRelativeResize="0"/>
          <p:nvPr/>
        </p:nvPicPr>
        <p:blipFill>
          <a:blip r:embed="rId4">
            <a:alphaModFix/>
          </a:blip>
          <a:stretch>
            <a:fillRect/>
          </a:stretch>
        </p:blipFill>
        <p:spPr>
          <a:xfrm>
            <a:off x="1854050" y="521550"/>
            <a:ext cx="5881300" cy="4410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Tech Newsletter by Slidesgo">
  <a:themeElements>
    <a:clrScheme name="Simple Light">
      <a:dk1>
        <a:srgbClr val="FFFFFF"/>
      </a:dk1>
      <a:lt1>
        <a:srgbClr val="0A3455"/>
      </a:lt1>
      <a:dk2>
        <a:srgbClr val="6EBDC4"/>
      </a:dk2>
      <a:lt2>
        <a:srgbClr val="416D90"/>
      </a:lt2>
      <a:accent1>
        <a:srgbClr val="B4EBF0"/>
      </a:accent1>
      <a:accent2>
        <a:srgbClr val="7CC5CC"/>
      </a:accent2>
      <a:accent3>
        <a:srgbClr val="61A6B5"/>
      </a:accent3>
      <a:accent4>
        <a:srgbClr val="548FA6"/>
      </a:accent4>
      <a:accent5>
        <a:srgbClr val="2E5F80"/>
      </a:accent5>
      <a:accent6>
        <a:srgbClr val="174366"/>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